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6" r:id="rId4"/>
    <p:sldId id="267" r:id="rId5"/>
    <p:sldId id="257" r:id="rId6"/>
    <p:sldId id="258" r:id="rId7"/>
    <p:sldId id="261" r:id="rId8"/>
    <p:sldId id="260" r:id="rId9"/>
    <p:sldId id="270" r:id="rId10"/>
    <p:sldId id="263" r:id="rId11"/>
    <p:sldId id="268" r:id="rId12"/>
    <p:sldId id="269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4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1AD3C-0AFE-5715-ECB7-00855D8E13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CONSU BETEREN</a:t>
            </a:r>
            <a:endParaRPr lang="nl-BE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12976FE-AAC3-BC0D-8651-0BCE14ABB9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96040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0FDD7F-0236-7C16-9C30-3EF23E97F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Duurzame ondernemers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916B3D-90BA-4BF8-C0FB-04EC8414F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Idem idee als voor burgers : Co2 voetafdruk </a:t>
            </a:r>
          </a:p>
          <a:p>
            <a:endParaRPr lang="nl-NL" dirty="0"/>
          </a:p>
          <a:p>
            <a:r>
              <a:rPr lang="nl-NL" dirty="0"/>
              <a:t>Award duurzame ondernemer Gemeente Sluis</a:t>
            </a:r>
          </a:p>
          <a:p>
            <a:endParaRPr lang="nl-NL" dirty="0"/>
          </a:p>
          <a:p>
            <a:r>
              <a:rPr lang="nl-NL" dirty="0" err="1"/>
              <a:t>Naming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Shaming</a:t>
            </a:r>
            <a:endParaRPr lang="nl-NL" dirty="0"/>
          </a:p>
          <a:p>
            <a:endParaRPr lang="nl-NL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20215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70280A-B859-499A-20ED-4FEDEB58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Jongeren : duurzaamheid op school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047087-B7BF-0493-DC16-F0CFC0F5A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Basisscholen</a:t>
            </a:r>
          </a:p>
          <a:p>
            <a:pPr lvl="1"/>
            <a:r>
              <a:rPr lang="nl-NL" dirty="0"/>
              <a:t>Vast moment in de week kwartiertje duurzaamheid weetje les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Middelbare school</a:t>
            </a:r>
          </a:p>
          <a:p>
            <a:pPr lvl="1"/>
            <a:r>
              <a:rPr lang="nl-NL" dirty="0"/>
              <a:t>In snipper uur als vrijwilliger naar milieu straat + </a:t>
            </a:r>
            <a:r>
              <a:rPr lang="nl-NL" dirty="0" err="1"/>
              <a:t>repair</a:t>
            </a:r>
            <a:r>
              <a:rPr lang="nl-NL" dirty="0"/>
              <a:t> centrum</a:t>
            </a:r>
          </a:p>
          <a:p>
            <a:endParaRPr lang="nl-BE" dirty="0"/>
          </a:p>
          <a:p>
            <a:r>
              <a:rPr lang="nl-NL" dirty="0"/>
              <a:t>Ludiek Co2 voetafdruk rapport (idem idee als voor burgers en ondernemers)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65571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08315F-653D-1212-B0EC-D9FFBCD85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Vrijwilligers vacature databank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1296DE-259D-A16F-7CFB-4581F63AF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BE" dirty="0"/>
              <a:t>Overkoepelend organiseren</a:t>
            </a:r>
          </a:p>
        </p:txBody>
      </p:sp>
    </p:spTree>
    <p:extLst>
      <p:ext uri="{BB962C8B-B14F-4D97-AF65-F5344CB8AC3E}">
        <p14:creationId xmlns:p14="http://schemas.microsoft.com/office/powerpoint/2010/main" val="1336805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94575B-14DB-8AF1-B400-855B20425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 </a:t>
            </a:r>
            <a:r>
              <a:rPr lang="nl-NL" dirty="0" err="1"/>
              <a:t>consubeteren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10D8A7-FF93-3ACB-A5F0-BA7ED4E43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Scheidsrechters winnen geen wedstrijd, het zijn de spelers met hun coach </a:t>
            </a:r>
          </a:p>
          <a:p>
            <a:endParaRPr lang="nl-NL" dirty="0"/>
          </a:p>
          <a:p>
            <a:r>
              <a:rPr lang="nl-NL" dirty="0"/>
              <a:t>De maatschappij staat ervoor in het werk te doen, hiertoe dienen er spelregels uitgezet te worden door een richtinggevende overheid met een lange termijn visie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0838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0DA534-51FA-BEA1-2C22-985AFE6AF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CONSU BETEREN 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D5E1DB-935F-2108-2D91-B15D6003F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BE" dirty="0"/>
          </a:p>
          <a:p>
            <a:r>
              <a:rPr lang="nl-BE" dirty="0"/>
              <a:t>Gedragsverandering consumenten </a:t>
            </a:r>
          </a:p>
          <a:p>
            <a:endParaRPr lang="nl-BE" dirty="0"/>
          </a:p>
          <a:p>
            <a:pPr lvl="1"/>
            <a:r>
              <a:rPr lang="nl-BE" dirty="0"/>
              <a:t>Inzetten op intrinsieke motivatie van burgers</a:t>
            </a:r>
          </a:p>
          <a:p>
            <a:pPr lvl="1"/>
            <a:r>
              <a:rPr lang="nl-BE" dirty="0"/>
              <a:t>Beloning nodig : principe </a:t>
            </a:r>
            <a:r>
              <a:rPr lang="nl-BE" dirty="0" err="1"/>
              <a:t>geluks“endorfines</a:t>
            </a:r>
            <a:r>
              <a:rPr lang="nl-BE" dirty="0"/>
              <a:t>”</a:t>
            </a:r>
          </a:p>
          <a:p>
            <a:endParaRPr lang="nl-NL" dirty="0"/>
          </a:p>
          <a:p>
            <a:pPr lvl="1"/>
            <a:endParaRPr lang="nl-BE" dirty="0"/>
          </a:p>
          <a:p>
            <a:pPr marL="457200" lvl="1" indent="0">
              <a:buNone/>
            </a:pPr>
            <a:endParaRPr lang="nl-BE" dirty="0"/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2977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0DA534-51FA-BEA1-2C22-985AFE6AF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CONSU BETEREN 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D5E1DB-935F-2108-2D91-B15D6003F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BE" dirty="0"/>
              <a:t>Mensen goed informeren over wat klimaatvriendelijke keuzes zijn</a:t>
            </a:r>
          </a:p>
          <a:p>
            <a:pPr lvl="1"/>
            <a:endParaRPr lang="nl-BE" dirty="0"/>
          </a:p>
          <a:p>
            <a:pPr lvl="1"/>
            <a:r>
              <a:rPr lang="nl-BE" dirty="0"/>
              <a:t>Gebruik van green </a:t>
            </a:r>
            <a:r>
              <a:rPr lang="nl-BE" dirty="0" err="1"/>
              <a:t>influencers</a:t>
            </a:r>
            <a:r>
              <a:rPr lang="nl-BE" dirty="0"/>
              <a:t> en buddy’s</a:t>
            </a:r>
          </a:p>
          <a:p>
            <a:pPr lvl="1"/>
            <a:r>
              <a:rPr lang="nl-BE" dirty="0"/>
              <a:t>Bibliotheek, jeugdcentra, sportverenigingen, lokale media (omroep Zeeland)</a:t>
            </a:r>
          </a:p>
          <a:p>
            <a:pPr marL="457200" lvl="1" indent="0">
              <a:buNone/>
            </a:pPr>
            <a:endParaRPr lang="nl-BE" dirty="0"/>
          </a:p>
          <a:p>
            <a:pPr marL="457200" lvl="1" indent="0">
              <a:buNone/>
            </a:pPr>
            <a:r>
              <a:rPr lang="nl-BE" dirty="0"/>
              <a:t>Om mensen te bereiken en te laten zien wat andere keuzes kunnen opleveren</a:t>
            </a:r>
          </a:p>
          <a:p>
            <a:pPr lvl="1"/>
            <a:endParaRPr lang="nl-BE" dirty="0"/>
          </a:p>
          <a:p>
            <a:r>
              <a:rPr lang="nl-BE" dirty="0"/>
              <a:t>“Klassieke” consumenten prikkel vervangen door bewuste doordachte keuze </a:t>
            </a:r>
          </a:p>
          <a:p>
            <a:pPr lvl="1"/>
            <a:r>
              <a:rPr lang="nl-BE" dirty="0" err="1"/>
              <a:t>Vb</a:t>
            </a:r>
            <a:r>
              <a:rPr lang="nl-BE" dirty="0"/>
              <a:t> roken  </a:t>
            </a:r>
          </a:p>
          <a:p>
            <a:pPr marL="457200" lvl="1" indent="0">
              <a:buNone/>
            </a:pPr>
            <a:endParaRPr lang="nl-BE" dirty="0"/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49690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DF9AE0-DA62-EF02-F6DB-BB039DEF9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5 pijlers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1F3D46-687B-C70D-AE10-A9F55F30D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Milieu straat </a:t>
            </a:r>
          </a:p>
          <a:p>
            <a:endParaRPr lang="nl-NL" dirty="0"/>
          </a:p>
          <a:p>
            <a:r>
              <a:rPr lang="nl-NL" dirty="0"/>
              <a:t>Klimaat burgemeester</a:t>
            </a:r>
          </a:p>
          <a:p>
            <a:endParaRPr lang="nl-NL" dirty="0"/>
          </a:p>
          <a:p>
            <a:r>
              <a:rPr lang="nl-NL" dirty="0"/>
              <a:t> Food waste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Duurzame ondernemers</a:t>
            </a:r>
          </a:p>
          <a:p>
            <a:endParaRPr lang="nl-NL" dirty="0"/>
          </a:p>
          <a:p>
            <a:r>
              <a:rPr lang="nl-NL" dirty="0"/>
              <a:t>Jongeren : duurzaamheid op school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8361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82F313-1418-E0A3-8BED-DCF06C866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Milieu straat met bonus – malus systeem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5DAD71-E0FD-00E6-ED0B-930BCBD39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Enkel voor bewoners gemeente</a:t>
            </a:r>
          </a:p>
          <a:p>
            <a:pPr lvl="1"/>
            <a:r>
              <a:rPr lang="nl-NL" dirty="0"/>
              <a:t>Niet voor</a:t>
            </a:r>
          </a:p>
          <a:p>
            <a:pPr lvl="2"/>
            <a:r>
              <a:rPr lang="nl-NL" dirty="0"/>
              <a:t>2</a:t>
            </a:r>
            <a:r>
              <a:rPr lang="nl-NL" baseline="30000" dirty="0"/>
              <a:t>de</a:t>
            </a:r>
            <a:r>
              <a:rPr lang="nl-NL" dirty="0"/>
              <a:t> </a:t>
            </a:r>
            <a:r>
              <a:rPr lang="nl-NL" dirty="0" err="1"/>
              <a:t>verblijvers</a:t>
            </a:r>
            <a:endParaRPr lang="nl-NL" dirty="0"/>
          </a:p>
          <a:p>
            <a:pPr lvl="2"/>
            <a:r>
              <a:rPr lang="nl-NL" dirty="0"/>
              <a:t>ondernemers</a:t>
            </a:r>
            <a:endParaRPr lang="nl-BE" dirty="0"/>
          </a:p>
          <a:p>
            <a:r>
              <a:rPr lang="nl-BE" dirty="0"/>
              <a:t>Combineren met </a:t>
            </a:r>
            <a:r>
              <a:rPr lang="nl-BE" dirty="0" err="1"/>
              <a:t>repair</a:t>
            </a:r>
            <a:r>
              <a:rPr lang="nl-BE" dirty="0"/>
              <a:t> centrum (bonus)</a:t>
            </a:r>
          </a:p>
          <a:p>
            <a:r>
              <a:rPr lang="nl-BE" dirty="0"/>
              <a:t>Combineren met kringloop winkel met vrijwilligers </a:t>
            </a:r>
          </a:p>
          <a:p>
            <a:pPr lvl="1"/>
            <a:r>
              <a:rPr lang="nl-BE" dirty="0"/>
              <a:t>Tijdens de wekelijkse markt in een leegstand pand </a:t>
            </a:r>
          </a:p>
          <a:p>
            <a:endParaRPr lang="nl-BE" dirty="0"/>
          </a:p>
          <a:p>
            <a:r>
              <a:rPr lang="nl-BE" dirty="0"/>
              <a:t>Maandelijkse publicatie </a:t>
            </a:r>
          </a:p>
          <a:p>
            <a:pPr lvl="1"/>
            <a:r>
              <a:rPr lang="nl-BE" dirty="0"/>
              <a:t>wat we aan waarde weggooien</a:t>
            </a:r>
          </a:p>
          <a:p>
            <a:pPr lvl="1"/>
            <a:r>
              <a:rPr lang="nl-BE" dirty="0"/>
              <a:t>Wat we aan waarde recycleren</a:t>
            </a:r>
          </a:p>
        </p:txBody>
      </p:sp>
    </p:spTree>
    <p:extLst>
      <p:ext uri="{BB962C8B-B14F-4D97-AF65-F5344CB8AC3E}">
        <p14:creationId xmlns:p14="http://schemas.microsoft.com/office/powerpoint/2010/main" val="3041382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B561AE-6592-90E3-2132-F69E82AD5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Klimaat burgemeester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56F11A-7068-A382-E664-5B315845C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Stip op de horizon uitzetten (ambitie uitzetten)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Gemeente Sluis in 2030 in Zeeland de gemeente met de laagste footprint</a:t>
            </a:r>
          </a:p>
          <a:p>
            <a:endParaRPr lang="nl-NL" dirty="0"/>
          </a:p>
          <a:p>
            <a:pPr lvl="1"/>
            <a:r>
              <a:rPr lang="nl-NL" dirty="0"/>
              <a:t>Burgers</a:t>
            </a:r>
          </a:p>
          <a:p>
            <a:pPr lvl="1"/>
            <a:r>
              <a:rPr lang="nl-NL" dirty="0"/>
              <a:t>Ondernemers</a:t>
            </a:r>
          </a:p>
          <a:p>
            <a:pPr lvl="1"/>
            <a:r>
              <a:rPr lang="nl-NL" dirty="0"/>
              <a:t>Jongeren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42917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B561AE-6592-90E3-2132-F69E82AD5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Klimaat burgemeester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56F11A-7068-A382-E664-5B315845C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In 2022 iedere burger met basis tool zijn co2 </a:t>
            </a:r>
            <a:r>
              <a:rPr lang="nl-NL" dirty="0" err="1"/>
              <a:t>voetafruk</a:t>
            </a:r>
            <a:r>
              <a:rPr lang="nl-NL" dirty="0"/>
              <a:t> laten uitrekenen</a:t>
            </a:r>
          </a:p>
          <a:p>
            <a:r>
              <a:rPr lang="nl-NL" dirty="0"/>
              <a:t>In 2023 </a:t>
            </a:r>
          </a:p>
          <a:p>
            <a:pPr lvl="1"/>
            <a:r>
              <a:rPr lang="nl-NL" dirty="0"/>
              <a:t>Iedere burger sensibiliseren om deze voetafdruk met 10% (?) te verlagen </a:t>
            </a:r>
          </a:p>
          <a:p>
            <a:pPr lvl="1"/>
            <a:r>
              <a:rPr lang="nl-NL" dirty="0"/>
              <a:t>tool verder uitwerken</a:t>
            </a:r>
          </a:p>
          <a:p>
            <a:r>
              <a:rPr lang="nl-NL" dirty="0"/>
              <a:t>Jaarlijkse hernieuwen en uitbouwen</a:t>
            </a:r>
          </a:p>
          <a:p>
            <a:endParaRPr lang="nl-BE" dirty="0"/>
          </a:p>
          <a:p>
            <a:r>
              <a:rPr lang="nl-BE" dirty="0"/>
              <a:t>Meetbaar maken : belonen - </a:t>
            </a:r>
            <a:r>
              <a:rPr lang="nl-BE" dirty="0" err="1"/>
              <a:t>foot</a:t>
            </a:r>
            <a:r>
              <a:rPr lang="nl-BE" dirty="0"/>
              <a:t> print rapport</a:t>
            </a:r>
          </a:p>
        </p:txBody>
      </p:sp>
    </p:spTree>
    <p:extLst>
      <p:ext uri="{BB962C8B-B14F-4D97-AF65-F5344CB8AC3E}">
        <p14:creationId xmlns:p14="http://schemas.microsoft.com/office/powerpoint/2010/main" val="271962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7E5607-2362-C4B8-F16C-6CB7C6F0C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Food waste 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4D55F9-DFA2-67A6-6E16-97CC5224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Lokaal geproduceerd voedsel </a:t>
            </a:r>
          </a:p>
          <a:p>
            <a:pPr lvl="1"/>
            <a:r>
              <a:rPr lang="nl-NL" dirty="0"/>
              <a:t>Tuinen van Groede stimuleren</a:t>
            </a:r>
          </a:p>
          <a:p>
            <a:pPr lvl="1"/>
            <a:r>
              <a:rPr lang="nl-NL" dirty="0"/>
              <a:t>Bewustwording stimuleren bodem, biodiversiteit en natuur</a:t>
            </a:r>
          </a:p>
          <a:p>
            <a:endParaRPr lang="nl-NL" dirty="0"/>
          </a:p>
          <a:p>
            <a:r>
              <a:rPr lang="nl-NL" dirty="0"/>
              <a:t>Gezonde voeding lokaal geproduceerd door vrijwilligers</a:t>
            </a:r>
          </a:p>
          <a:p>
            <a:endParaRPr lang="nl-NL" dirty="0"/>
          </a:p>
          <a:p>
            <a:r>
              <a:rPr lang="nl-NL" dirty="0"/>
              <a:t>Naast uiterste verkoop datum ook THT rek in supermarkt</a:t>
            </a:r>
          </a:p>
          <a:p>
            <a:endParaRPr lang="nl-NL" dirty="0"/>
          </a:p>
          <a:p>
            <a:r>
              <a:rPr lang="nl-NL" dirty="0"/>
              <a:t>Supermarkten aansporen tot verkopen lokaal fruit en groente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92639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F37743-E19F-E2E7-1352-5AD34FB10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Food waste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4A9EE7-408F-4B4C-1E24-2BC576750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“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good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go” rek in de supermarkt</a:t>
            </a:r>
          </a:p>
          <a:p>
            <a:pPr lvl="1"/>
            <a:endParaRPr lang="nl-NL" dirty="0"/>
          </a:p>
          <a:p>
            <a:pPr lvl="1"/>
            <a:r>
              <a:rPr lang="nl-NL" dirty="0" err="1"/>
              <a:t>Één</a:t>
            </a:r>
            <a:r>
              <a:rPr lang="nl-NL" dirty="0"/>
              <a:t> ei stuk in verpakking, verpakking weg</a:t>
            </a:r>
          </a:p>
          <a:p>
            <a:pPr lvl="1"/>
            <a:r>
              <a:rPr lang="nl-NL" dirty="0" err="1"/>
              <a:t>Één</a:t>
            </a:r>
            <a:r>
              <a:rPr lang="nl-NL" dirty="0"/>
              <a:t> appel slecht in verpakking, verpakking weg</a:t>
            </a:r>
          </a:p>
          <a:p>
            <a:pPr lvl="1"/>
            <a:r>
              <a:rPr lang="nl-NL" dirty="0"/>
              <a:t>Beschadigde blikken</a:t>
            </a:r>
          </a:p>
          <a:p>
            <a:endParaRPr lang="nl-NL" dirty="0"/>
          </a:p>
          <a:p>
            <a:r>
              <a:rPr lang="nl-NL" dirty="0"/>
              <a:t>True </a:t>
            </a:r>
            <a:r>
              <a:rPr lang="nl-NL" dirty="0" err="1"/>
              <a:t>price</a:t>
            </a:r>
            <a:r>
              <a:rPr lang="nl-NL" dirty="0"/>
              <a:t> quotering 	</a:t>
            </a:r>
          </a:p>
          <a:p>
            <a:pPr lvl="1"/>
            <a:r>
              <a:rPr lang="nl-NL" dirty="0" err="1"/>
              <a:t>Incl</a:t>
            </a:r>
            <a:r>
              <a:rPr lang="nl-NL" dirty="0"/>
              <a:t> “verborgen” kosten voor milieu, mens en dier</a:t>
            </a:r>
          </a:p>
          <a:p>
            <a:pPr lvl="1"/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52337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</TotalTime>
  <Words>397</Words>
  <Application>Microsoft Macintosh PowerPoint</Application>
  <PresentationFormat>Widescreen</PresentationFormat>
  <Paragraphs>106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CONSU BETEREN</vt:lpstr>
      <vt:lpstr>CONSU BETEREN </vt:lpstr>
      <vt:lpstr>CONSU BETEREN </vt:lpstr>
      <vt:lpstr>5 pijlers</vt:lpstr>
      <vt:lpstr>Milieu straat met bonus – malus systeem</vt:lpstr>
      <vt:lpstr>Klimaat burgemeester</vt:lpstr>
      <vt:lpstr>Klimaat burgemeester</vt:lpstr>
      <vt:lpstr>Food waste </vt:lpstr>
      <vt:lpstr>Food waste</vt:lpstr>
      <vt:lpstr>Duurzame ondernemers</vt:lpstr>
      <vt:lpstr>Jongeren : duurzaamheid op school</vt:lpstr>
      <vt:lpstr>Vrijwilligers vacature databank</vt:lpstr>
      <vt:lpstr>SAMEN consubeteren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Carina Van Tiggelen</dc:creator>
  <cp:lastModifiedBy>Nico Vlaming</cp:lastModifiedBy>
  <cp:revision>13</cp:revision>
  <dcterms:created xsi:type="dcterms:W3CDTF">2023-05-18T13:42:06Z</dcterms:created>
  <dcterms:modified xsi:type="dcterms:W3CDTF">2023-05-26T13:22:16Z</dcterms:modified>
</cp:coreProperties>
</file>