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6080B-2BAD-A25A-E465-046C1018F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C0BFFE-4505-0BF7-D1AB-289D9277A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2C0E2-540F-7F2F-5453-26B89133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F083A-4A72-96BD-173B-F5978293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21150-344E-B3A8-982F-4FC78A8A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2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1728A-6E68-4448-BA90-36C99608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A2358-628B-E484-C63A-AFC783FBA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CCE79-F319-B56E-CCE7-FDBEE188F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0E1C4-79F5-E2F7-C298-2314CBDE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8378A-4054-2C72-93DF-782C09FBF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9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D266AD-99D3-9606-2881-B745BE0B7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F9463-0673-B8E3-1D1B-63EFC0CA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A398D-DCEB-A5C0-F992-DD8124D2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289D0-9E5E-B843-28BF-54F1451E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674FA-64DB-FAAB-99F1-BD0BC437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8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2E900-3F33-928E-DACB-EF12881A8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1F10E-E745-B08F-2ED4-FF859208D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CEB37-E409-925C-A3A3-A9004DB7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7726D-DEDF-CA84-9A58-05531A68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625AF-1DED-3E1E-3F21-862BF5DB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11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B907-B8BE-B052-BE6C-D4EA079F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01926-C1B0-011C-389B-3A7D23E88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CC606-DA05-2808-C332-714A3360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0309-792E-EF34-CBBA-8D281911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2EDF-4DE1-BCE8-0C7F-D6E2E2C3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4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EB89-A25D-9DEE-84E3-419A8168D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7FD32-07A0-F37E-91A5-D30A8544C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921C4-7CA4-C1A0-F4AD-648ED856A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751B6-5D89-B485-31DE-67F7C3C6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5A3B2-1F27-AA11-DAA8-8E281EA4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0CB46-03B5-FC3C-C7BA-6E252248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4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5762-AC9A-29FB-9A83-93923EBFE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28A3A-559B-B355-4330-4DD96F1F7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7C5BA-9192-C33A-2C35-CF25C0A90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5439F6-CAF9-69C0-CB81-E32168124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BFE2C-89AB-2899-A79F-5A0D89DCB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0AC55-9BA1-F4D8-5D31-B730BDA56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D55FFA-5FB6-7061-FB1C-C15BD41B9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1691B-DB5D-2657-158A-3013239B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6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0B17-8642-3A85-C7C6-753DF9DAD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F98F8-B83A-EDA8-4D20-66F9DCDE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1A6D6-7BA8-50ED-620A-271F7CCE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146B47-36D0-28B0-0260-99EA1516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77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84128-83D6-030C-B4E5-B4031309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B8E5D-223F-8DEA-772E-E1435855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B522B-B31B-0F26-90E3-C254AEB0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2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3D01-51C6-2E10-967E-BA21458C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26C18-03AE-AE3D-9603-30CBA5E58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068D0-B164-009D-6A8F-41CCECCEA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C3B80-EE27-AD8F-8BA7-ED1C669F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0D8C1-ACC8-C050-19F2-1452FF4A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3BE34-9548-2491-40A1-41B2D5F1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9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A2CED-481A-182D-DD83-503FDCCC0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C4629E-FF75-557F-D5D0-3A09E960C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32F5-BFD4-B5A2-0BBD-E4D626485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5030C-E6E6-F9B0-62CD-83952B385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09E7A-B374-9FE1-9C99-BEBD8C969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7BF64-61DC-DEED-B9C6-19A4915CC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4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18A40-F19E-C73C-59CF-E363D1019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143D0-4298-27F3-B2D7-88877D634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794E3-73F8-3F39-AB41-9A6F313F5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3A67-1EC2-4313-BF87-0D66DD9AE3B0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B643-9F75-5A8B-4596-151A14FBA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492AD-90F2-930C-2B30-F50E4D7C9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3C81-D2B6-4ECF-841C-B57420BAC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7DCF-C4A1-38AB-B1EE-F87D473E5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Werkplaats 3</a:t>
            </a:r>
            <a:br>
              <a:rPr lang="nl-NL" dirty="0"/>
            </a:br>
            <a:br>
              <a:rPr lang="nl-NL" dirty="0"/>
            </a:br>
            <a:r>
              <a:rPr lang="nl-NL" b="1" dirty="0"/>
              <a:t>energievoorziening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30B9D-20ED-7354-5F66-14D88DD9EC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sz="4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4400" b="1" dirty="0">
                <a:solidFill>
                  <a:schemeClr val="accent6">
                    <a:lumMod val="50000"/>
                  </a:schemeClr>
                </a:solidFill>
              </a:rPr>
              <a:t>Zelfvoorzienend en betaalbaar groen </a:t>
            </a:r>
          </a:p>
        </p:txBody>
      </p:sp>
    </p:spTree>
    <p:extLst>
      <p:ext uri="{BB962C8B-B14F-4D97-AF65-F5344CB8AC3E}">
        <p14:creationId xmlns:p14="http://schemas.microsoft.com/office/powerpoint/2010/main" val="193495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2BAC-E04E-8912-A069-9EAB5841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Groen </a:t>
            </a:r>
            <a:r>
              <a:rPr lang="nl-NL" dirty="0"/>
              <a:t>– wat is er mogelijk?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D004-1BEB-68B7-1675-C9F3BE92B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ijken vooral naar de (duurzame) opwekking van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electriciteit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binnen de gemeentegrenzen.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visie 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2030 en 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2050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Vergelijken de toekomstige 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vraag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naar electriciteit met potenti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productie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uit allerlei vormen: zon-op-dak (zoals woningen, bedrijven, vakantieparken), zon-op-land, windmolens (klein en groot), .....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Kijken ook naar het electriciteits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netwerk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de potentie van opslag (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batterijen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83EA3A-5958-BF7B-FAB7-11F5DA6FBEE1}"/>
              </a:ext>
            </a:extLst>
          </p:cNvPr>
          <p:cNvSpPr txBox="1"/>
          <p:nvPr/>
        </p:nvSpPr>
        <p:spPr>
          <a:xfrm>
            <a:off x="723900" y="6338986"/>
            <a:ext cx="1004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50000"/>
                  </a:schemeClr>
                </a:solidFill>
              </a:rPr>
              <a:t>Burgerberaad Duurzaamheid Sluis – werkplaats 3 Energievoorziening – zelfvoorzienend en betaalbaar groen</a:t>
            </a:r>
          </a:p>
        </p:txBody>
      </p:sp>
    </p:spTree>
    <p:extLst>
      <p:ext uri="{BB962C8B-B14F-4D97-AF65-F5344CB8AC3E}">
        <p14:creationId xmlns:p14="http://schemas.microsoft.com/office/powerpoint/2010/main" val="177047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2BAC-E04E-8912-A069-9EAB5841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Betaalbaar </a:t>
            </a:r>
            <a:r>
              <a:rPr lang="nl-NL" dirty="0"/>
              <a:t>– wat is er mogelijk?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D004-1BEB-68B7-1675-C9F3BE92B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0825" cy="4351338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Onderzoeken mogelijkheden van bedrijfsvoering op lokaal niveau om inclusieve, duurzame en betaalbare energietransitie te bewerkstelligen, zoals: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Coöperaties 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nl-NL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Publiek-private samenwerking  </a:t>
            </a:r>
            <a:endParaRPr lang="en-GB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2FF41-3E26-E164-B812-E788BDF27D49}"/>
              </a:ext>
            </a:extLst>
          </p:cNvPr>
          <p:cNvSpPr txBox="1"/>
          <p:nvPr/>
        </p:nvSpPr>
        <p:spPr>
          <a:xfrm>
            <a:off x="723900" y="6338986"/>
            <a:ext cx="1004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50000"/>
                  </a:schemeClr>
                </a:solidFill>
              </a:rPr>
              <a:t>Burgerberaad Duurzaamheid Sluis – werkplaats 3 Energievoorziening – zelfvoorzienend en betaalbaar groen</a:t>
            </a:r>
          </a:p>
        </p:txBody>
      </p:sp>
    </p:spTree>
    <p:extLst>
      <p:ext uri="{BB962C8B-B14F-4D97-AF65-F5344CB8AC3E}">
        <p14:creationId xmlns:p14="http://schemas.microsoft.com/office/powerpoint/2010/main" val="326570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2BAC-E04E-8912-A069-9EAB5841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Zelfvoorzienend </a:t>
            </a:r>
            <a:r>
              <a:rPr lang="nl-NL" dirty="0"/>
              <a:t>– wat betekent dat?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D004-1BEB-68B7-1675-C9F3BE92B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414463"/>
            <a:ext cx="10515600" cy="2252662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Onderzoeken hoe hoog de </a:t>
            </a: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ambitie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voor groene stroom zou kunnen/moeten zijn:</a:t>
            </a:r>
          </a:p>
          <a:p>
            <a:pPr lvl="1"/>
            <a:r>
              <a:rPr lang="nl-NL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dekt onze eigen vraag naar electriciteit, </a:t>
            </a:r>
          </a:p>
          <a:p>
            <a:pPr lvl="1"/>
            <a:r>
              <a:rPr lang="nl-NL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we produceren meer dan dat, </a:t>
            </a:r>
          </a:p>
          <a:p>
            <a:pPr lvl="1"/>
            <a:r>
              <a:rPr lang="nl-NL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produceren juist minder omdat .......   </a:t>
            </a:r>
            <a:endParaRPr lang="en-GB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2C1A53-8E0E-B020-0552-94BE98ED5466}"/>
              </a:ext>
            </a:extLst>
          </p:cNvPr>
          <p:cNvSpPr txBox="1"/>
          <p:nvPr/>
        </p:nvSpPr>
        <p:spPr>
          <a:xfrm>
            <a:off x="723900" y="6338986"/>
            <a:ext cx="1004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50000"/>
                  </a:schemeClr>
                </a:solidFill>
              </a:rPr>
              <a:t>Burgerberaad Duurzaamheid Sluis – werkplaats 3 Energievoorziening – zelfvoorzienend en betaalbaar groen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7B580E-661E-276D-E08C-7666411DE3DD}"/>
              </a:ext>
            </a:extLst>
          </p:cNvPr>
          <p:cNvSpPr txBox="1">
            <a:spLocks/>
          </p:cNvSpPr>
          <p:nvPr/>
        </p:nvSpPr>
        <p:spPr>
          <a:xfrm>
            <a:off x="923925" y="3952972"/>
            <a:ext cx="10515600" cy="2252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10000"/>
            </a:pPr>
            <a:r>
              <a:rPr lang="nl-NL" b="1" dirty="0"/>
              <a:t>Overwegingen</a:t>
            </a:r>
            <a:r>
              <a:rPr lang="nl-NL" dirty="0"/>
              <a:t> rond de vraag over ambitie-niveau: </a:t>
            </a:r>
          </a:p>
          <a:p>
            <a:pPr lvl="1"/>
            <a:r>
              <a:rPr lang="nl-NL" sz="2600" dirty="0"/>
              <a:t>lokaal/regionaal</a:t>
            </a:r>
            <a:r>
              <a:rPr lang="nl-NL" sz="2600" i="1" dirty="0"/>
              <a:t>  of  </a:t>
            </a:r>
            <a:r>
              <a:rPr lang="nl-NL" sz="2600" dirty="0"/>
              <a:t>(inter)nationaal ?</a:t>
            </a:r>
          </a:p>
          <a:p>
            <a:pPr lvl="1"/>
            <a:r>
              <a:rPr lang="nl-NL" sz="2600" dirty="0"/>
              <a:t>lokale lusten (participatie) en lasten (ingreep in landschap) ?  </a:t>
            </a:r>
          </a:p>
          <a:p>
            <a:pPr lvl="1"/>
            <a:r>
              <a:rPr lang="nl-NL" sz="2600" dirty="0"/>
              <a:t>verhouding tot de Regionale Energiestrategie (RES) ? </a:t>
            </a:r>
          </a:p>
          <a:p>
            <a:pPr lvl="1"/>
            <a:r>
              <a:rPr lang="nl-NL" sz="2600" dirty="0"/>
              <a:t>........ ? </a:t>
            </a:r>
          </a:p>
        </p:txBody>
      </p:sp>
    </p:spTree>
    <p:extLst>
      <p:ext uri="{BB962C8B-B14F-4D97-AF65-F5344CB8AC3E}">
        <p14:creationId xmlns:p14="http://schemas.microsoft.com/office/powerpoint/2010/main" val="96127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226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Werkplaats 3  energievoorziening</vt:lpstr>
      <vt:lpstr>Groen – wat is er mogelijk?  </vt:lpstr>
      <vt:lpstr>Betaalbaar – wat is er mogelijk?  </vt:lpstr>
      <vt:lpstr>Zelfvoorzienend – wat betekent dat?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Werkplaats 3  energievoorziening</dc:title>
  <dc:creator>Jaap Butter</dc:creator>
  <cp:lastModifiedBy>Jaap Butter</cp:lastModifiedBy>
  <cp:revision>5</cp:revision>
  <dcterms:created xsi:type="dcterms:W3CDTF">2023-05-03T08:58:42Z</dcterms:created>
  <dcterms:modified xsi:type="dcterms:W3CDTF">2023-05-05T12:09:31Z</dcterms:modified>
</cp:coreProperties>
</file>