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96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14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99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57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49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46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32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21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44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16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89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F173E-C006-48FE-B546-1358D1B73817}" type="datetimeFigureOut">
              <a:rPr lang="nl-NL" smtClean="0"/>
              <a:t>22-5-2023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E51A7-14AF-4A67-B63D-CAEAA4A7A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049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Duurzaam Sluis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Een visiedocument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037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 van een visiedocument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Landschapsbeheer</a:t>
            </a:r>
          </a:p>
          <a:p>
            <a:r>
              <a:rPr lang="nl-NL" dirty="0" smtClean="0"/>
              <a:t>Toerisme</a:t>
            </a:r>
          </a:p>
          <a:p>
            <a:r>
              <a:rPr lang="nl-NL" dirty="0" smtClean="0"/>
              <a:t>Waterbeleid</a:t>
            </a:r>
          </a:p>
          <a:p>
            <a:r>
              <a:rPr lang="nl-NL" dirty="0" smtClean="0"/>
              <a:t>Bouwbeleid</a:t>
            </a:r>
          </a:p>
          <a:p>
            <a:r>
              <a:rPr lang="nl-NL" dirty="0" smtClean="0"/>
              <a:t>Voorlichting (werkplaats 5)</a:t>
            </a:r>
          </a:p>
          <a:p>
            <a:r>
              <a:rPr lang="nl-NL" dirty="0" smtClean="0"/>
              <a:t>Energiebeleid (werkplaats 4)</a:t>
            </a:r>
          </a:p>
          <a:p>
            <a:r>
              <a:rPr lang="nl-NL" dirty="0" smtClean="0"/>
              <a:t>Mobiliteit (werkplaats 8)??</a:t>
            </a:r>
          </a:p>
          <a:p>
            <a:r>
              <a:rPr lang="nl-NL" dirty="0" smtClean="0"/>
              <a:t>Subsidieregelingen (werkplaats???)</a:t>
            </a:r>
          </a:p>
          <a:p>
            <a:r>
              <a:rPr lang="nl-NL" dirty="0" smtClean="0"/>
              <a:t>En ?????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565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van een stelling bij een onderwerp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onderwerp: Landschapsbeheer</a:t>
            </a:r>
          </a:p>
          <a:p>
            <a:endParaRPr lang="nl-NL" dirty="0"/>
          </a:p>
          <a:p>
            <a:r>
              <a:rPr lang="nl-NL" dirty="0" smtClean="0"/>
              <a:t>Stelling: Gemeente </a:t>
            </a:r>
            <a:r>
              <a:rPr lang="nl-NL" dirty="0"/>
              <a:t>Sluis stelt in de komende </a:t>
            </a:r>
            <a:r>
              <a:rPr lang="nl-NL" b="1" i="1" dirty="0"/>
              <a:t>twee jaar</a:t>
            </a:r>
            <a:r>
              <a:rPr lang="nl-NL" dirty="0"/>
              <a:t> een beleid vast dat gericht is op </a:t>
            </a:r>
            <a:r>
              <a:rPr lang="nl-NL" i="1" dirty="0"/>
              <a:t>verbetering</a:t>
            </a:r>
            <a:r>
              <a:rPr lang="nl-NL" dirty="0"/>
              <a:t> van het huidige landschap anno 2023</a:t>
            </a:r>
          </a:p>
        </p:txBody>
      </p:sp>
    </p:spTree>
    <p:extLst>
      <p:ext uri="{BB962C8B-B14F-4D97-AF65-F5344CB8AC3E}">
        <p14:creationId xmlns:p14="http://schemas.microsoft.com/office/powerpoint/2010/main" val="223263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Basisuitgangspunten voor de Gemeente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Gemeente wil een voortrekkersrol (innovator/</a:t>
            </a:r>
            <a:r>
              <a:rPr lang="nl-NL" dirty="0" err="1" smtClean="0"/>
              <a:t>early</a:t>
            </a:r>
            <a:r>
              <a:rPr lang="nl-NL" dirty="0" smtClean="0"/>
              <a:t> adopter) vervullen als het gaat om verduurzaming van de totale gemeenschap in Sluis </a:t>
            </a:r>
            <a:endParaRPr lang="nl-NL" dirty="0"/>
          </a:p>
          <a:p>
            <a:r>
              <a:rPr lang="nl-NL" dirty="0" smtClean="0"/>
              <a:t>De Gemeente wil </a:t>
            </a:r>
            <a:r>
              <a:rPr lang="nl-NL" dirty="0"/>
              <a:t>een voorbeeldfunctie </a:t>
            </a:r>
            <a:r>
              <a:rPr lang="nl-NL" dirty="0" smtClean="0"/>
              <a:t>gaan vervullen, voor </a:t>
            </a:r>
            <a:r>
              <a:rPr lang="nl-NL" dirty="0"/>
              <a:t>alle bewoners en bedrijven in de regio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1330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Basisuitgangspunten voor de Gemeente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Gemeente ontwikkelt een duurzaamheidstoets waaraan alle nieuwe beleidsplannen worden getoetst.</a:t>
            </a:r>
          </a:p>
          <a:p>
            <a:r>
              <a:rPr lang="nl-NL" dirty="0" smtClean="0"/>
              <a:t>De Gemeente is van mening dat duurzaamheidsmotieven moeten prevaleren boven economische motieven.</a:t>
            </a:r>
          </a:p>
          <a:p>
            <a:r>
              <a:rPr lang="nl-NL" dirty="0" smtClean="0"/>
              <a:t>De Gemeente moedigt burgers/bedrijven aan om te komen met voorstellen welke de duurzaamheid kunnen verbeteren én ondersteunen deze burgers/bedrijven met de realisatie van die voorstellen.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30731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165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Duurzaam Sluis</vt:lpstr>
      <vt:lpstr>Onderdelen van een visiedocument</vt:lpstr>
      <vt:lpstr>Voorbeeld van een stelling bij een onderwerp</vt:lpstr>
      <vt:lpstr>Basisuitgangspunten voor de Gemeente</vt:lpstr>
      <vt:lpstr>Basisuitgangspunten voor de Gemeente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Duurzaam Sluis</dc:title>
  <dc:creator>Microsoft-account</dc:creator>
  <cp:lastModifiedBy>Microsoft-account</cp:lastModifiedBy>
  <cp:revision>4</cp:revision>
  <dcterms:created xsi:type="dcterms:W3CDTF">2023-05-22T18:13:42Z</dcterms:created>
  <dcterms:modified xsi:type="dcterms:W3CDTF">2023-05-22T18:32:16Z</dcterms:modified>
</cp:coreProperties>
</file>